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sldIdLst>
    <p:sldId id="256" r:id="rId2"/>
    <p:sldId id="257" r:id="rId3"/>
    <p:sldId id="258" r:id="rId4"/>
    <p:sldId id="259" r:id="rId5"/>
    <p:sldId id="261" r:id="rId6"/>
    <p:sldId id="262" r:id="rId7"/>
    <p:sldId id="264" r:id="rId8"/>
    <p:sldId id="265" r:id="rId9"/>
    <p:sldId id="266" r:id="rId10"/>
    <p:sldId id="267" r:id="rId11"/>
    <p:sldId id="268" r:id="rId12"/>
    <p:sldId id="269" r:id="rId13"/>
    <p:sldId id="263" r:id="rId14"/>
    <p:sldId id="270" r:id="rId15"/>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C0891"/>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70" d="100"/>
          <a:sy n="70" d="100"/>
        </p:scale>
        <p:origin x="-1086"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8" name="27 Marcador de fecha"/>
          <p:cNvSpPr>
            <a:spLocks noGrp="1"/>
          </p:cNvSpPr>
          <p:nvPr>
            <p:ph type="dt" sz="half" idx="10"/>
          </p:nvPr>
        </p:nvSpPr>
        <p:spPr/>
        <p:txBody>
          <a:bodyPr/>
          <a:lstStyle>
            <a:extLst/>
          </a:lstStyle>
          <a:p>
            <a:fld id="{D50A9C61-3FD6-4C5D-A399-14E259B203FC}" type="datetimeFigureOut">
              <a:rPr lang="es-ES" smtClean="0"/>
              <a:pPr/>
              <a:t>16/03/2011</a:t>
            </a:fld>
            <a:endParaRPr lang="es-ES"/>
          </a:p>
        </p:txBody>
      </p:sp>
      <p:sp>
        <p:nvSpPr>
          <p:cNvPr id="17" name="16 Marcador de pie de página"/>
          <p:cNvSpPr>
            <a:spLocks noGrp="1"/>
          </p:cNvSpPr>
          <p:nvPr>
            <p:ph type="ftr" sz="quarter" idx="11"/>
          </p:nvPr>
        </p:nvSpPr>
        <p:spPr/>
        <p:txBody>
          <a:bodyPr/>
          <a:lstStyle>
            <a:extLst/>
          </a:lstStyle>
          <a:p>
            <a:endParaRPr lang="es-ES"/>
          </a:p>
        </p:txBody>
      </p:sp>
      <p:sp>
        <p:nvSpPr>
          <p:cNvPr id="29" name="28 Marcador de número de diapositiva"/>
          <p:cNvSpPr>
            <a:spLocks noGrp="1"/>
          </p:cNvSpPr>
          <p:nvPr>
            <p:ph type="sldNum" sz="quarter" idx="12"/>
          </p:nvPr>
        </p:nvSpPr>
        <p:spPr/>
        <p:txBody>
          <a:bodyPr/>
          <a:lstStyle>
            <a:extLst/>
          </a:lstStyle>
          <a:p>
            <a:fld id="{898BADA0-F4AB-4EBC-9A1B-647AAA3C3C21}" type="slidenum">
              <a:rPr lang="es-ES" smtClean="0"/>
              <a:pPr/>
              <a:t>‹Nº›</a:t>
            </a:fld>
            <a:endParaRPr lang="es-ES"/>
          </a:p>
        </p:txBody>
      </p:sp>
      <p:sp>
        <p:nvSpPr>
          <p:cNvPr id="32" name="31 Rectángulo"/>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38 Rectángulo"/>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39 Rectángulo"/>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40 Rectángulo"/>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41 Rectángulo"/>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7 Título"/>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sp>
        <p:nvSpPr>
          <p:cNvPr id="56" name="55 Rectángulo"/>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64 Rectángulo"/>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65 Rectángulo"/>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66 Rectángulo"/>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D50A9C61-3FD6-4C5D-A399-14E259B203FC}" type="datetimeFigureOut">
              <a:rPr lang="es-ES" smtClean="0"/>
              <a:pPr/>
              <a:t>16/03/2011</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898BADA0-F4AB-4EBC-9A1B-647AAA3C3C21}"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9"/>
            <a:ext cx="1981200" cy="5851525"/>
          </a:xfrm>
        </p:spPr>
        <p:txBody>
          <a:bodyPr vert="eaVert" anchor="ct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609600" y="274639"/>
            <a:ext cx="5867400" cy="5851525"/>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D50A9C61-3FD6-4C5D-A399-14E259B203FC}" type="datetimeFigureOut">
              <a:rPr lang="es-ES" smtClean="0"/>
              <a:pPr/>
              <a:t>16/03/2011</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898BADA0-F4AB-4EBC-9A1B-647AAA3C3C21}"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D50A9C61-3FD6-4C5D-A399-14E259B203FC}" type="datetimeFigureOut">
              <a:rPr lang="es-ES" smtClean="0"/>
              <a:pPr/>
              <a:t>16/03/2011</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898BADA0-F4AB-4EBC-9A1B-647AAA3C3C21}"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14" name="13 Forma libre"/>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14 Forma libre"/>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12 Forma libre"/>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15 Forma libre"/>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16 Forma libre"/>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17 Forma libre"/>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18 Forma libre"/>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19 Forma libre"/>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20 Forma libre"/>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21 Forma libre"/>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22 Forma libre"/>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23 Forma libre"/>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24 Forma libre"/>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25 Forma libre"/>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26 Forma libre"/>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2 Marcador de texto"/>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fld id="{D50A9C61-3FD6-4C5D-A399-14E259B203FC}" type="datetimeFigureOut">
              <a:rPr lang="es-ES" smtClean="0"/>
              <a:pPr/>
              <a:t>16/03/2011</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898BADA0-F4AB-4EBC-9A1B-647AAA3C3C21}" type="slidenum">
              <a:rPr lang="es-ES" smtClean="0"/>
              <a:pPr/>
              <a:t>‹Nº›</a:t>
            </a:fld>
            <a:endParaRPr lang="es-ES"/>
          </a:p>
        </p:txBody>
      </p:sp>
      <p:sp>
        <p:nvSpPr>
          <p:cNvPr id="7" name="6 Rectángulo"/>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Título"/>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s-ES" smtClean="0"/>
              <a:t>Haga clic para modificar el estilo de título del patrón</a:t>
            </a:r>
            <a:endParaRPr kumimoji="0" lang="en-US"/>
          </a:p>
        </p:txBody>
      </p:sp>
      <p:sp>
        <p:nvSpPr>
          <p:cNvPr id="8" name="7 Rectángulo"/>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8 Rectángulo"/>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9 Rectángulo"/>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10 Rectángulo"/>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11 Rectángulo"/>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512064"/>
            <a:ext cx="8229600" cy="914400"/>
          </a:xfrm>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D50A9C61-3FD6-4C5D-A399-14E259B203FC}" type="datetimeFigureOut">
              <a:rPr lang="es-ES" smtClean="0"/>
              <a:pPr/>
              <a:t>16/03/2011</a:t>
            </a:fld>
            <a:endParaRPr lang="es-ES"/>
          </a:p>
        </p:txBody>
      </p:sp>
      <p:sp>
        <p:nvSpPr>
          <p:cNvPr id="6" name="5 Marcador de pie de página"/>
          <p:cNvSpPr>
            <a:spLocks noGrp="1"/>
          </p:cNvSpPr>
          <p:nvPr>
            <p:ph type="ftr" sz="quarter" idx="11"/>
          </p:nvPr>
        </p:nvSpPr>
        <p:spPr/>
        <p:txBody>
          <a:bodyPr/>
          <a:lstStyle>
            <a:extLst/>
          </a:lstStyle>
          <a:p>
            <a:endParaRPr lang="es-ES"/>
          </a:p>
        </p:txBody>
      </p:sp>
      <p:sp>
        <p:nvSpPr>
          <p:cNvPr id="7" name="6 Marcador de número de diapositiva"/>
          <p:cNvSpPr>
            <a:spLocks noGrp="1"/>
          </p:cNvSpPr>
          <p:nvPr>
            <p:ph type="sldNum" sz="quarter" idx="12"/>
          </p:nvPr>
        </p:nvSpPr>
        <p:spPr/>
        <p:txBody>
          <a:bodyPr/>
          <a:lstStyle>
            <a:extLst/>
          </a:lstStyle>
          <a:p>
            <a:fld id="{898BADA0-F4AB-4EBC-9A1B-647AAA3C3C21}"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5" name="24 Rectángulo"/>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Título"/>
          <p:cNvSpPr>
            <a:spLocks noGrp="1"/>
          </p:cNvSpPr>
          <p:nvPr>
            <p:ph type="title"/>
          </p:nvPr>
        </p:nvSpPr>
        <p:spPr>
          <a:xfrm>
            <a:off x="504824" y="512064"/>
            <a:ext cx="7772400" cy="914400"/>
          </a:xfrm>
        </p:spPr>
        <p:txBody>
          <a:bodyPr anchor="t"/>
          <a:lstStyle>
            <a:lvl1pPr>
              <a:defRPr sz="400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D50A9C61-3FD6-4C5D-A399-14E259B203FC}" type="datetimeFigureOut">
              <a:rPr lang="es-ES" smtClean="0"/>
              <a:pPr/>
              <a:t>16/03/2011</a:t>
            </a:fld>
            <a:endParaRPr lang="es-ES"/>
          </a:p>
        </p:txBody>
      </p:sp>
      <p:sp>
        <p:nvSpPr>
          <p:cNvPr id="8" name="7 Marcador de pie de página"/>
          <p:cNvSpPr>
            <a:spLocks noGrp="1"/>
          </p:cNvSpPr>
          <p:nvPr>
            <p:ph type="ftr" sz="quarter" idx="11"/>
          </p:nvPr>
        </p:nvSpPr>
        <p:spPr/>
        <p:txBody>
          <a:bodyPr/>
          <a:lstStyle>
            <a:extLst/>
          </a:lstStyle>
          <a:p>
            <a:endParaRPr lang="es-ES"/>
          </a:p>
        </p:txBody>
      </p:sp>
      <p:sp>
        <p:nvSpPr>
          <p:cNvPr id="9" name="8 Marcador de número de diapositiva"/>
          <p:cNvSpPr>
            <a:spLocks noGrp="1"/>
          </p:cNvSpPr>
          <p:nvPr>
            <p:ph type="sldNum" sz="quarter" idx="12"/>
          </p:nvPr>
        </p:nvSpPr>
        <p:spPr/>
        <p:txBody>
          <a:bodyPr/>
          <a:lstStyle>
            <a:extLst/>
          </a:lstStyle>
          <a:p>
            <a:fld id="{898BADA0-F4AB-4EBC-9A1B-647AAA3C3C21}" type="slidenum">
              <a:rPr lang="es-ES" smtClean="0"/>
              <a:pPr/>
              <a:t>‹Nº›</a:t>
            </a:fld>
            <a:endParaRPr lang="es-ES"/>
          </a:p>
        </p:txBody>
      </p:sp>
      <p:sp>
        <p:nvSpPr>
          <p:cNvPr id="16" name="15 Rectángulo"/>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16 Rectángulo"/>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17 Rectángulo"/>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18 Rectángulo"/>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19 Rectángulo"/>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20 Rectángulo"/>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21 Rectángulo"/>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28 Rectángulo"/>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29 Rectángulo"/>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914400" y="512064"/>
            <a:ext cx="7772400" cy="914400"/>
          </a:xfrm>
        </p:spPr>
        <p:txBody>
          <a:bodyPr/>
          <a:lstStyle>
            <a:lvl1pPr>
              <a:defRPr sz="4000" cap="none" baseline="0"/>
            </a:lvl1pPr>
            <a:extLst/>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extLst/>
          </a:lstStyle>
          <a:p>
            <a:fld id="{D50A9C61-3FD6-4C5D-A399-14E259B203FC}" type="datetimeFigureOut">
              <a:rPr lang="es-ES" smtClean="0"/>
              <a:pPr/>
              <a:t>16/03/2011</a:t>
            </a:fld>
            <a:endParaRPr lang="es-ES"/>
          </a:p>
        </p:txBody>
      </p:sp>
      <p:sp>
        <p:nvSpPr>
          <p:cNvPr id="4" name="3 Marcador de pie de página"/>
          <p:cNvSpPr>
            <a:spLocks noGrp="1"/>
          </p:cNvSpPr>
          <p:nvPr>
            <p:ph type="ftr" sz="quarter" idx="11"/>
          </p:nvPr>
        </p:nvSpPr>
        <p:spPr/>
        <p:txBody>
          <a:bodyPr/>
          <a:lstStyle>
            <a:extLst/>
          </a:lstStyle>
          <a:p>
            <a:endParaRPr lang="es-ES"/>
          </a:p>
        </p:txBody>
      </p:sp>
      <p:sp>
        <p:nvSpPr>
          <p:cNvPr id="5" name="4 Marcador de número de diapositiva"/>
          <p:cNvSpPr>
            <a:spLocks noGrp="1"/>
          </p:cNvSpPr>
          <p:nvPr>
            <p:ph type="sldNum" sz="quarter" idx="12"/>
          </p:nvPr>
        </p:nvSpPr>
        <p:spPr/>
        <p:txBody>
          <a:bodyPr/>
          <a:lstStyle>
            <a:extLst/>
          </a:lstStyle>
          <a:p>
            <a:fld id="{898BADA0-F4AB-4EBC-9A1B-647AAA3C3C21}"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extLst/>
          </a:lstStyle>
          <a:p>
            <a:fld id="{D50A9C61-3FD6-4C5D-A399-14E259B203FC}" type="datetimeFigureOut">
              <a:rPr lang="es-ES" smtClean="0"/>
              <a:pPr/>
              <a:t>16/03/2011</a:t>
            </a:fld>
            <a:endParaRPr lang="es-ES"/>
          </a:p>
        </p:txBody>
      </p:sp>
      <p:sp>
        <p:nvSpPr>
          <p:cNvPr id="3" name="2 Marcador de pie de página"/>
          <p:cNvSpPr>
            <a:spLocks noGrp="1"/>
          </p:cNvSpPr>
          <p:nvPr>
            <p:ph type="ftr" sz="quarter" idx="11"/>
          </p:nvPr>
        </p:nvSpPr>
        <p:spPr/>
        <p:txBody>
          <a:bodyPr/>
          <a:lstStyle>
            <a:extLst/>
          </a:lstStyle>
          <a:p>
            <a:endParaRPr lang="es-ES"/>
          </a:p>
        </p:txBody>
      </p:sp>
      <p:sp>
        <p:nvSpPr>
          <p:cNvPr id="4" name="3 Marcador de número de diapositiva"/>
          <p:cNvSpPr>
            <a:spLocks noGrp="1"/>
          </p:cNvSpPr>
          <p:nvPr>
            <p:ph type="sldNum" sz="quarter" idx="12"/>
          </p:nvPr>
        </p:nvSpPr>
        <p:spPr/>
        <p:txBody>
          <a:bodyPr/>
          <a:lstStyle>
            <a:extLst/>
          </a:lstStyle>
          <a:p>
            <a:fld id="{898BADA0-F4AB-4EBC-9A1B-647AAA3C3C21}"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85800" y="273050"/>
            <a:ext cx="8229600" cy="1162050"/>
          </a:xfrm>
        </p:spPr>
        <p:txBody>
          <a:bodyPr anchor="ctr"/>
          <a:lstStyle>
            <a:lvl1pPr algn="l">
              <a:buNone/>
              <a:defRPr sz="3600" b="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D50A9C61-3FD6-4C5D-A399-14E259B203FC}" type="datetimeFigureOut">
              <a:rPr lang="es-ES" smtClean="0"/>
              <a:pPr/>
              <a:t>16/03/2011</a:t>
            </a:fld>
            <a:endParaRPr lang="es-ES"/>
          </a:p>
        </p:txBody>
      </p:sp>
      <p:sp>
        <p:nvSpPr>
          <p:cNvPr id="6" name="5 Marcador de pie de página"/>
          <p:cNvSpPr>
            <a:spLocks noGrp="1"/>
          </p:cNvSpPr>
          <p:nvPr>
            <p:ph type="ftr" sz="quarter" idx="11"/>
          </p:nvPr>
        </p:nvSpPr>
        <p:spPr/>
        <p:txBody>
          <a:bodyPr/>
          <a:lstStyle>
            <a:extLst/>
          </a:lstStyle>
          <a:p>
            <a:endParaRPr lang="es-ES"/>
          </a:p>
        </p:txBody>
      </p:sp>
      <p:sp>
        <p:nvSpPr>
          <p:cNvPr id="7" name="6 Marcador de número de diapositiva"/>
          <p:cNvSpPr>
            <a:spLocks noGrp="1"/>
          </p:cNvSpPr>
          <p:nvPr>
            <p:ph type="sldNum" sz="quarter" idx="12"/>
          </p:nvPr>
        </p:nvSpPr>
        <p:spPr/>
        <p:txBody>
          <a:bodyPr/>
          <a:lstStyle>
            <a:extLst/>
          </a:lstStyle>
          <a:p>
            <a:fld id="{898BADA0-F4AB-4EBC-9A1B-647AAA3C3C21}"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8" name="7 Rectángulo"/>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8 Conector recto"/>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9 Grupo"/>
          <p:cNvGrpSpPr/>
          <p:nvPr/>
        </p:nvGrpSpPr>
        <p:grpSpPr>
          <a:xfrm rot="5400000">
            <a:off x="8514581" y="1219200"/>
            <a:ext cx="132763" cy="128466"/>
            <a:chOff x="6668087" y="1297746"/>
            <a:chExt cx="161840" cy="156602"/>
          </a:xfrm>
        </p:grpSpPr>
        <p:cxnSp>
          <p:nvCxnSpPr>
            <p:cNvPr id="15" name="14 Conector recto"/>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15 Conector recto"/>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16 Conector recto"/>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1 Título"/>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s-ES" smtClean="0"/>
              <a:t>Haga clic en el icono para agregar una imagen</a:t>
            </a:r>
            <a:endParaRPr kumimoji="0" lang="en-US"/>
          </a:p>
        </p:txBody>
      </p:sp>
      <p:sp>
        <p:nvSpPr>
          <p:cNvPr id="4" name="3 Marcador de texto"/>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s-ES" smtClean="0"/>
              <a:t>Haga clic para modificar el estilo de texto del patrón</a:t>
            </a:r>
          </a:p>
        </p:txBody>
      </p:sp>
      <p:grpSp>
        <p:nvGrpSpPr>
          <p:cNvPr id="14" name="13 Grupo"/>
          <p:cNvGrpSpPr/>
          <p:nvPr/>
        </p:nvGrpSpPr>
        <p:grpSpPr>
          <a:xfrm rot="5400000">
            <a:off x="8666981" y="1371600"/>
            <a:ext cx="132763" cy="128466"/>
            <a:chOff x="6668087" y="1297746"/>
            <a:chExt cx="161840" cy="156602"/>
          </a:xfrm>
        </p:grpSpPr>
        <p:cxnSp>
          <p:nvCxnSpPr>
            <p:cNvPr id="11" name="10 Conector recto"/>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11 Conector recto"/>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12 Conector recto"/>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17 Grupo"/>
          <p:cNvGrpSpPr/>
          <p:nvPr/>
        </p:nvGrpSpPr>
        <p:grpSpPr>
          <a:xfrm rot="5400000">
            <a:off x="8320088" y="1474763"/>
            <a:ext cx="132763" cy="128466"/>
            <a:chOff x="6668087" y="1297746"/>
            <a:chExt cx="161840" cy="156602"/>
          </a:xfrm>
        </p:grpSpPr>
        <p:cxnSp>
          <p:nvCxnSpPr>
            <p:cNvPr id="19" name="18 Conector recto"/>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19 Conector recto"/>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20 Conector recto"/>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4 Marcador de fecha"/>
          <p:cNvSpPr>
            <a:spLocks noGrp="1"/>
          </p:cNvSpPr>
          <p:nvPr>
            <p:ph type="dt" sz="half" idx="10"/>
          </p:nvPr>
        </p:nvSpPr>
        <p:spPr>
          <a:xfrm>
            <a:off x="6477000" y="55499"/>
            <a:ext cx="2133600" cy="365125"/>
          </a:xfrm>
        </p:spPr>
        <p:txBody>
          <a:bodyPr/>
          <a:lstStyle>
            <a:extLst/>
          </a:lstStyle>
          <a:p>
            <a:fld id="{D50A9C61-3FD6-4C5D-A399-14E259B203FC}" type="datetimeFigureOut">
              <a:rPr lang="es-ES" smtClean="0"/>
              <a:pPr/>
              <a:t>16/03/2011</a:t>
            </a:fld>
            <a:endParaRPr lang="es-ES"/>
          </a:p>
        </p:txBody>
      </p:sp>
      <p:sp>
        <p:nvSpPr>
          <p:cNvPr id="6" name="5 Marcador de pie de página"/>
          <p:cNvSpPr>
            <a:spLocks noGrp="1"/>
          </p:cNvSpPr>
          <p:nvPr>
            <p:ph type="ftr" sz="quarter" idx="11"/>
          </p:nvPr>
        </p:nvSpPr>
        <p:spPr>
          <a:xfrm>
            <a:off x="914400" y="55499"/>
            <a:ext cx="5562600" cy="365125"/>
          </a:xfrm>
        </p:spPr>
        <p:txBody>
          <a:bodyPr/>
          <a:lstStyle>
            <a:extLst/>
          </a:lstStyle>
          <a:p>
            <a:endParaRPr lang="es-ES"/>
          </a:p>
        </p:txBody>
      </p:sp>
      <p:sp>
        <p:nvSpPr>
          <p:cNvPr id="7" name="6 Marcador de número de diapositiva"/>
          <p:cNvSpPr>
            <a:spLocks noGrp="1"/>
          </p:cNvSpPr>
          <p:nvPr>
            <p:ph type="sldNum" sz="quarter" idx="12"/>
          </p:nvPr>
        </p:nvSpPr>
        <p:spPr>
          <a:xfrm>
            <a:off x="8610600" y="55499"/>
            <a:ext cx="457200" cy="365125"/>
          </a:xfrm>
        </p:spPr>
        <p:txBody>
          <a:bodyPr/>
          <a:lstStyle>
            <a:extLst/>
          </a:lstStyle>
          <a:p>
            <a:fld id="{898BADA0-F4AB-4EBC-9A1B-647AAA3C3C21}" type="slidenum">
              <a:rPr lang="es-ES" smtClean="0"/>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6 Rectángulo"/>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7 Rectángulo"/>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8 Rectángulo"/>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9 Rectángulo"/>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10 Rectángulo"/>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11 Rectángulo"/>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14 Rectángulo"/>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15 Rectángulo"/>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16 Rectángulo"/>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21 Marcador de título"/>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D50A9C61-3FD6-4C5D-A399-14E259B203FC}" type="datetimeFigureOut">
              <a:rPr lang="es-ES" smtClean="0"/>
              <a:pPr/>
              <a:t>16/03/2011</a:t>
            </a:fld>
            <a:endParaRPr lang="es-ES"/>
          </a:p>
        </p:txBody>
      </p:sp>
      <p:sp>
        <p:nvSpPr>
          <p:cNvPr id="3" name="2 Marcador de pie de página"/>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s-ES"/>
          </a:p>
        </p:txBody>
      </p:sp>
      <p:sp>
        <p:nvSpPr>
          <p:cNvPr id="23" name="22 Marcador de número de diapositiva"/>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898BADA0-F4AB-4EBC-9A1B-647AAA3C3C21}" type="slidenum">
              <a:rPr lang="es-ES" smtClean="0"/>
              <a:pPr/>
              <a:t>‹Nº›</a:t>
            </a:fld>
            <a:endParaRPr lang="es-ES"/>
          </a:p>
        </p:txBody>
      </p:sp>
    </p:spTree>
  </p:cSld>
  <p:clrMap bg1="dk1" tx1="lt1" bg2="dk2" tx2="lt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43346" y="3500438"/>
            <a:ext cx="8500654" cy="1060998"/>
          </a:xfrm>
        </p:spPr>
        <p:txBody>
          <a:bodyPr>
            <a:noAutofit/>
          </a:bodyPr>
          <a:lstStyle/>
          <a:p>
            <a:pPr algn="ctr"/>
            <a:r>
              <a:rPr lang="es-ES" sz="4400" cap="none"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latin typeface="Bookman Old Style" pitchFamily="18" charset="0"/>
              </a:rPr>
              <a:t>SIMBOLOS Patrios 4to C Mat.</a:t>
            </a:r>
            <a:endParaRPr lang="es-ES" sz="4400" cap="none"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latin typeface="Bookman Old Style" pitchFamily="18" charset="0"/>
            </a:endParaRPr>
          </a:p>
        </p:txBody>
      </p:sp>
      <p:sp>
        <p:nvSpPr>
          <p:cNvPr id="3" name="2 Subtítulo"/>
          <p:cNvSpPr>
            <a:spLocks noGrp="1"/>
          </p:cNvSpPr>
          <p:nvPr>
            <p:ph type="subTitle" idx="1"/>
          </p:nvPr>
        </p:nvSpPr>
        <p:spPr>
          <a:xfrm>
            <a:off x="1357290" y="4786322"/>
            <a:ext cx="6500858" cy="1357322"/>
          </a:xfrm>
        </p:spPr>
        <p:txBody>
          <a:bodyPr>
            <a:normAutofit/>
          </a:bodyPr>
          <a:lstStyle/>
          <a:p>
            <a:pPr algn="ctr"/>
            <a:r>
              <a:rPr lang="es-ES" sz="3200" b="1" dirty="0" smtClean="0">
                <a:solidFill>
                  <a:schemeClr val="bg1"/>
                </a:solidFill>
                <a:effectLst>
                  <a:glow rad="228600">
                    <a:schemeClr val="accent5">
                      <a:satMod val="175000"/>
                      <a:alpha val="40000"/>
                    </a:schemeClr>
                  </a:glow>
                  <a:outerShdw blurRad="38100" dist="38100" dir="2700000" algn="tl">
                    <a:srgbClr val="000000">
                      <a:alpha val="43137"/>
                    </a:srgbClr>
                  </a:outerShdw>
                </a:effectLst>
                <a:latin typeface="Calibri" pitchFamily="34" charset="0"/>
              </a:rPr>
              <a:t>Betty Elizabeth ventura lorenzo 39  </a:t>
            </a:r>
            <a:endParaRPr lang="es-ES" sz="3200" b="1" dirty="0">
              <a:solidFill>
                <a:schemeClr val="bg1"/>
              </a:solidFill>
              <a:effectLst>
                <a:glow rad="228600">
                  <a:schemeClr val="accent5">
                    <a:satMod val="175000"/>
                    <a:alpha val="40000"/>
                  </a:schemeClr>
                </a:glow>
                <a:outerShdw blurRad="38100" dist="38100" dir="2700000" algn="tl">
                  <a:srgbClr val="000000">
                    <a:alpha val="43137"/>
                  </a:srgbClr>
                </a:outerShdw>
              </a:effectLst>
              <a:latin typeface="Calibri" pitchFamily="34" charset="0"/>
            </a:endParaRPr>
          </a:p>
        </p:txBody>
      </p:sp>
      <p:sp>
        <p:nvSpPr>
          <p:cNvPr id="8" name="7 CuadroTexto"/>
          <p:cNvSpPr txBox="1"/>
          <p:nvPr/>
        </p:nvSpPr>
        <p:spPr>
          <a:xfrm>
            <a:off x="2357422" y="1500174"/>
            <a:ext cx="4500594" cy="1754326"/>
          </a:xfrm>
          <a:prstGeom prst="rect">
            <a:avLst/>
          </a:prstGeom>
          <a:noFill/>
        </p:spPr>
        <p:txBody>
          <a:bodyPr wrap="square" rtlCol="0">
            <a:spAutoFit/>
          </a:bodyPr>
          <a:lstStyle/>
          <a:p>
            <a:pPr algn="ctr"/>
            <a:r>
              <a:rPr lang="es-ES" sz="5400" b="1" dirty="0" smtClean="0">
                <a:solidFill>
                  <a:schemeClr val="bg2"/>
                </a:solidFill>
                <a:latin typeface="Cambria Math" pitchFamily="18" charset="0"/>
                <a:ea typeface="Cambria Math" pitchFamily="18" charset="0"/>
              </a:rPr>
              <a:t> </a:t>
            </a:r>
            <a:r>
              <a:rPr lang="es-ES" sz="5400" b="1" dirty="0" smtClean="0">
                <a:solidFill>
                  <a:schemeClr val="bg2"/>
                </a:solidFill>
                <a:effectLst>
                  <a:glow rad="101600">
                    <a:schemeClr val="accent5">
                      <a:satMod val="175000"/>
                      <a:alpha val="40000"/>
                    </a:schemeClr>
                  </a:glow>
                  <a:outerShdw blurRad="38100" dist="38100" dir="2700000" algn="tl">
                    <a:srgbClr val="000000">
                      <a:alpha val="43137"/>
                    </a:srgbClr>
                  </a:outerShdw>
                </a:effectLst>
                <a:latin typeface="Cambria Math" pitchFamily="18" charset="0"/>
                <a:ea typeface="Cambria Math" pitchFamily="18" charset="0"/>
              </a:rPr>
              <a:t>Prof.</a:t>
            </a:r>
          </a:p>
          <a:p>
            <a:pPr algn="ctr"/>
            <a:r>
              <a:rPr lang="es-ES" sz="5400" b="1" dirty="0" smtClean="0">
                <a:solidFill>
                  <a:schemeClr val="bg2"/>
                </a:solidFill>
                <a:effectLst>
                  <a:glow rad="101600">
                    <a:schemeClr val="accent5">
                      <a:satMod val="175000"/>
                      <a:alpha val="40000"/>
                    </a:schemeClr>
                  </a:glow>
                  <a:outerShdw blurRad="38100" dist="38100" dir="2700000" algn="tl">
                    <a:srgbClr val="000000">
                      <a:alpha val="43137"/>
                    </a:srgbClr>
                  </a:outerShdw>
                </a:effectLst>
                <a:latin typeface="Cambria Math" pitchFamily="18" charset="0"/>
                <a:ea typeface="Cambria Math" pitchFamily="18" charset="0"/>
              </a:rPr>
              <a:t> Alba Castillo</a:t>
            </a:r>
            <a:endParaRPr lang="es-ES" sz="5400" b="1" dirty="0">
              <a:solidFill>
                <a:schemeClr val="bg2"/>
              </a:solidFill>
              <a:effectLst>
                <a:glow rad="101600">
                  <a:schemeClr val="accent5">
                    <a:satMod val="175000"/>
                    <a:alpha val="40000"/>
                  </a:schemeClr>
                </a:glow>
                <a:outerShdw blurRad="38100" dist="38100" dir="2700000" algn="tl">
                  <a:srgbClr val="000000">
                    <a:alpha val="43137"/>
                  </a:srgbClr>
                </a:outerShdw>
              </a:effectLst>
              <a:latin typeface="Cambria Math" pitchFamily="18" charset="0"/>
              <a:ea typeface="Cambria Math" pitchFamily="18" charset="0"/>
            </a:endParaRPr>
          </a:p>
        </p:txBody>
      </p:sp>
      <p:sp>
        <p:nvSpPr>
          <p:cNvPr id="9" name="8 CuadroTexto"/>
          <p:cNvSpPr txBox="1"/>
          <p:nvPr/>
        </p:nvSpPr>
        <p:spPr>
          <a:xfrm>
            <a:off x="428596" y="785794"/>
            <a:ext cx="8419292" cy="707886"/>
          </a:xfrm>
          <a:prstGeom prst="rect">
            <a:avLst/>
          </a:prstGeom>
          <a:noFill/>
        </p:spPr>
        <p:txBody>
          <a:bodyPr wrap="none" rtlCol="0">
            <a:spAutoFit/>
          </a:bodyPr>
          <a:lstStyle/>
          <a:p>
            <a:r>
              <a:rPr lang="es-ES" sz="4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reflection blurRad="6350" stA="60000" endA="900" endPos="58000" dir="5400000" sy="-100000" algn="bl" rotWithShape="0"/>
                </a:effectLst>
              </a:rPr>
              <a:t>Lic.Franisco Del Rosario Sanchez</a:t>
            </a:r>
            <a:endParaRPr lang="es-ES" sz="4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reflection blurRad="6350" stA="60000" endA="900" endPos="58000" dir="5400000" sy="-100000" algn="bl" rotWithShape="0"/>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3">
                                            <p:txEl>
                                              <p:pRg st="0" end="0"/>
                                            </p:txEl>
                                          </p:spTgt>
                                        </p:tgtEl>
                                        <p:attrNameLst>
                                          <p:attrName>style.visibility</p:attrName>
                                        </p:attrNameLst>
                                      </p:cBhvr>
                                      <p:to>
                                        <p:strVal val="visible"/>
                                      </p:to>
                                    </p:set>
                                    <p:anim calcmode="discrete" valueType="clr">
                                      <p:cBhvr override="childStyle">
                                        <p:cTn id="7" dur="80"/>
                                        <p:tgtEl>
                                          <p:spTgt spid="3">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3">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3">
                                            <p:txEl>
                                              <p:pRg st="0" end="0"/>
                                            </p:txEl>
                                          </p:spTgt>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7" presetClass="exit" presetSubtype="0" fill="hold" grpId="1" nodeType="clickEffect">
                                  <p:stCondLst>
                                    <p:cond delay="0"/>
                                  </p:stCondLst>
                                  <p:iterate type="lt">
                                    <p:tmPct val="50000"/>
                                  </p:iterate>
                                  <p:childTnLst>
                                    <p:anim calcmode="discrete" valueType="clr">
                                      <p:cBhvr override="childStyle">
                                        <p:cTn id="13" dur="80"/>
                                        <p:tgtEl>
                                          <p:spTgt spid="3">
                                            <p:txEl>
                                              <p:pRg st="0" end="0"/>
                                            </p:txEl>
                                          </p:spTgt>
                                        </p:tgtEl>
                                        <p:attrNameLst>
                                          <p:attrName>style.color</p:attrName>
                                        </p:attrNameLst>
                                      </p:cBhvr>
                                      <p:tavLst>
                                        <p:tav tm="0">
                                          <p:val>
                                            <p:clrVal>
                                              <a:schemeClr val="hlink"/>
                                            </p:clrVal>
                                          </p:val>
                                        </p:tav>
                                        <p:tav tm="50000">
                                          <p:val>
                                            <p:clrVal>
                                              <a:schemeClr val="accent2"/>
                                            </p:clrVal>
                                          </p:val>
                                        </p:tav>
                                      </p:tavLst>
                                    </p:anim>
                                    <p:anim calcmode="discrete" valueType="clr">
                                      <p:cBhvr>
                                        <p:cTn id="14" dur="80"/>
                                        <p:tgtEl>
                                          <p:spTgt spid="3">
                                            <p:txEl>
                                              <p:pRg st="0" end="0"/>
                                            </p:txEl>
                                          </p:spTgt>
                                        </p:tgtEl>
                                        <p:attrNameLst>
                                          <p:attrName>fillcolor</p:attrName>
                                        </p:attrNameLst>
                                      </p:cBhvr>
                                      <p:tavLst>
                                        <p:tav tm="0">
                                          <p:val>
                                            <p:clrVal>
                                              <a:schemeClr val="hlink"/>
                                            </p:clrVal>
                                          </p:val>
                                        </p:tav>
                                        <p:tav tm="50000">
                                          <p:val>
                                            <p:clrVal>
                                              <a:schemeClr val="accent2"/>
                                            </p:clrVal>
                                          </p:val>
                                        </p:tav>
                                      </p:tavLst>
                                    </p:anim>
                                    <p:set>
                                      <p:cBhvr>
                                        <p:cTn id="15" dur="80"/>
                                        <p:tgtEl>
                                          <p:spTgt spid="3">
                                            <p:txEl>
                                              <p:pRg st="0" end="0"/>
                                            </p:txEl>
                                          </p:spTgt>
                                        </p:tgtEl>
                                        <p:attrNameLst>
                                          <p:attrName>fill.type</p:attrName>
                                        </p:attrNameLst>
                                      </p:cBhvr>
                                      <p:to>
                                        <p:strVal val="solid"/>
                                      </p:to>
                                    </p:set>
                                    <p:set>
                                      <p:cBhvr>
                                        <p:cTn id="16" dur="1" fill="hold">
                                          <p:stCondLst>
                                            <p:cond delay="79"/>
                                          </p:stCondLst>
                                        </p:cTn>
                                        <p:tgtEl>
                                          <p:spTgt spid="3">
                                            <p:txEl>
                                              <p:pRg st="0" end="0"/>
                                            </p:txEl>
                                          </p:spTgt>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grpId="0" nodeType="clickEffect">
                                  <p:stCondLst>
                                    <p:cond delay="0"/>
                                  </p:stCondLst>
                                  <p:iterate type="lt">
                                    <p:tmPct val="0"/>
                                  </p:iterate>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xit" presetSubtype="0" fill="hold" grpId="1" nodeType="clickEffect">
                                  <p:stCondLst>
                                    <p:cond delay="0"/>
                                  </p:stCondLst>
                                  <p:iterate type="lt">
                                    <p:tmPct val="0"/>
                                  </p:iterate>
                                  <p:childTnLst>
                                    <p:animEffect transition="out" filter="fade">
                                      <p:cBhvr>
                                        <p:cTn id="27" dur="1000"/>
                                        <p:tgtEl>
                                          <p:spTgt spid="8"/>
                                        </p:tgtEl>
                                      </p:cBhvr>
                                    </p:animEffect>
                                    <p:anim calcmode="lin" valueType="num">
                                      <p:cBhvr>
                                        <p:cTn id="28" dur="1000"/>
                                        <p:tgtEl>
                                          <p:spTgt spid="8"/>
                                        </p:tgtEl>
                                        <p:attrNameLst>
                                          <p:attrName>ppt_x</p:attrName>
                                        </p:attrNameLst>
                                      </p:cBhvr>
                                      <p:tavLst>
                                        <p:tav tm="0">
                                          <p:val>
                                            <p:strVal val="ppt_x"/>
                                          </p:val>
                                        </p:tav>
                                        <p:tav tm="100000">
                                          <p:val>
                                            <p:strVal val="ppt_x"/>
                                          </p:val>
                                        </p:tav>
                                      </p:tavLst>
                                    </p:anim>
                                    <p:anim calcmode="lin" valueType="num">
                                      <p:cBhvr>
                                        <p:cTn id="29" dur="1000"/>
                                        <p:tgtEl>
                                          <p:spTgt spid="8"/>
                                        </p:tgtEl>
                                        <p:attrNameLst>
                                          <p:attrName>ppt_y</p:attrName>
                                        </p:attrNameLst>
                                      </p:cBhvr>
                                      <p:tavLst>
                                        <p:tav tm="0">
                                          <p:val>
                                            <p:strVal val="ppt_y"/>
                                          </p:val>
                                        </p:tav>
                                        <p:tav tm="100000">
                                          <p:val>
                                            <p:strVal val="ppt_y-.1"/>
                                          </p:val>
                                        </p:tav>
                                      </p:tavLst>
                                    </p:anim>
                                    <p:set>
                                      <p:cBhvr>
                                        <p:cTn id="30" dur="1" fill="hold">
                                          <p:stCondLst>
                                            <p:cond delay="9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P spid="8" grpId="0"/>
      <p:bldP spid="8"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92500" lnSpcReduction="20000"/>
          </a:bodyPr>
          <a:lstStyle/>
          <a:p>
            <a:r>
              <a:rPr lang="es-ES" dirty="0" smtClean="0"/>
              <a:t>En 1897, Emilio Prud'Homme presentó públicamente una versión corregida de sus letras originales, que terminó con los debates y fue aceptada por todos. Son las letras actuales del himno. Ese mismo año, el presidente Ulises Heureaux envió un proyecto de ley al Congreso para adoptar Quisqueyanos Valientes como el himno nacional dominicano, y se comenzó a usar en todas las ocasiones oficiales, pero Heureaux fue asesinado en 1899 antes de tener ocasión de promulgarlo.</a:t>
            </a:r>
            <a:endParaRPr lang="es-E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lnSpcReduction="10000"/>
          </a:bodyPr>
          <a:lstStyle/>
          <a:p>
            <a:pPr algn="just"/>
            <a:r>
              <a:rPr lang="es-ES" dirty="0" smtClean="0"/>
              <a:t>La extraordinaria convulsión política del inicio del siglo XX en la República Dominicana impidió que se tomaran acciones sobre los símbolos de la Patria. Pero en 1934, bajo el gobierno de Rafael Leónidas Trujillo, el Congreso adoptó la composición de Emilio Prud'Homme ("Himno Nacional") con la música de José Reyes como el Himno Nacional dominicano.</a:t>
            </a:r>
            <a:endParaRPr lang="es-E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92500" lnSpcReduction="20000"/>
          </a:bodyPr>
          <a:lstStyle/>
          <a:p>
            <a:pPr algn="just"/>
            <a:r>
              <a:rPr lang="es-ES" dirty="0" smtClean="0"/>
              <a:t>El himno dominicano actualmente es utilizado en ceremonias oficiales y en presentaciones de alto rango del estado dominicano; es una obligación que las escuelas lo canten antes de entrar a clases, esto ocurre aproximadamente a las 8:00AM de cada día por decreto oficial. Una peculiaridad es que el Himno Nacional dominicano actual consta de 12 estrofas, aunque oficialmente sólo son cantadas las primeras 4 de ellas. Sin embargo, esto no le quita importancia a las 8 estrofas restantes.</a:t>
            </a:r>
            <a:endParaRPr lang="es-E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dirty="0" smtClean="0"/>
              <a:t>Himno a la bandera</a:t>
            </a:r>
            <a:endParaRPr lang="es-ES" dirty="0"/>
          </a:p>
        </p:txBody>
      </p:sp>
      <p:sp>
        <p:nvSpPr>
          <p:cNvPr id="8" name="7 Marcador de contenido"/>
          <p:cNvSpPr>
            <a:spLocks noGrp="1"/>
          </p:cNvSpPr>
          <p:nvPr>
            <p:ph sz="quarter" idx="2"/>
          </p:nvPr>
        </p:nvSpPr>
        <p:spPr/>
        <p:txBody>
          <a:bodyPr>
            <a:normAutofit fontScale="85000" lnSpcReduction="10000"/>
          </a:bodyPr>
          <a:lstStyle/>
          <a:p>
            <a:r>
              <a:rPr lang="es-ES" dirty="0" smtClean="0"/>
              <a:t>Ya empezó su trabajo la escuela</a:t>
            </a:r>
          </a:p>
          <a:p>
            <a:r>
              <a:rPr lang="es-ES" dirty="0" smtClean="0"/>
              <a:t>y es preciso elevarte a lo azul</a:t>
            </a:r>
          </a:p>
          <a:p>
            <a:r>
              <a:rPr lang="es-ES" dirty="0" smtClean="0"/>
              <a:t>relicario de viejos amores,</a:t>
            </a:r>
          </a:p>
          <a:p>
            <a:r>
              <a:rPr lang="es-ES" dirty="0" smtClean="0"/>
              <a:t>mientras reine la mágica luz.</a:t>
            </a:r>
          </a:p>
          <a:p>
            <a:r>
              <a:rPr lang="es-ES" dirty="0" smtClean="0"/>
              <a:t>Nos sentimos arder a tu influjo</a:t>
            </a:r>
          </a:p>
          <a:p>
            <a:r>
              <a:rPr lang="es-ES" dirty="0" smtClean="0"/>
              <a:t>la luz viva de un fuego interior</a:t>
            </a:r>
          </a:p>
          <a:p>
            <a:r>
              <a:rPr lang="es-ES" dirty="0" smtClean="0"/>
              <a:t>cuando flotas alegre, besada</a:t>
            </a:r>
          </a:p>
          <a:p>
            <a:r>
              <a:rPr lang="es-ES" dirty="0" smtClean="0"/>
              <a:t>por los calidos rayos del sol.</a:t>
            </a:r>
          </a:p>
          <a:p>
            <a:endParaRPr lang="es-ES" dirty="0"/>
          </a:p>
        </p:txBody>
      </p:sp>
      <p:sp>
        <p:nvSpPr>
          <p:cNvPr id="11" name="10 Marcador de contenido"/>
          <p:cNvSpPr>
            <a:spLocks noGrp="1"/>
          </p:cNvSpPr>
          <p:nvPr>
            <p:ph sz="quarter" idx="4"/>
          </p:nvPr>
        </p:nvSpPr>
        <p:spPr/>
        <p:txBody>
          <a:bodyPr>
            <a:normAutofit fontScale="85000" lnSpcReduction="20000"/>
          </a:bodyPr>
          <a:lstStyle/>
          <a:p>
            <a:r>
              <a:rPr lang="es-ES" dirty="0" smtClean="0"/>
              <a:t>¡Dios!, parece decir, ¡oh bandera!</a:t>
            </a:r>
          </a:p>
          <a:p>
            <a:r>
              <a:rPr lang="es-ES" dirty="0" smtClean="0"/>
              <a:t>la sublime expresión de tu azul;</a:t>
            </a:r>
          </a:p>
          <a:p>
            <a:r>
              <a:rPr lang="es-ES" dirty="0" smtClean="0"/>
              <a:t>¡Patria!, el rojo de vivida llama;</a:t>
            </a:r>
          </a:p>
          <a:p>
            <a:r>
              <a:rPr lang="es-ES" dirty="0" smtClean="0"/>
              <a:t>¡Libertad!, dice el blanco en la cruz.</a:t>
            </a:r>
          </a:p>
          <a:p>
            <a:r>
              <a:rPr lang="es-ES" dirty="0" smtClean="0"/>
              <a:t>Mientras haya una Escuela que cante</a:t>
            </a:r>
          </a:p>
          <a:p>
            <a:r>
              <a:rPr lang="es-ES" dirty="0" smtClean="0"/>
              <a:t>tu grandeza bandera de amor,</a:t>
            </a:r>
          </a:p>
          <a:p>
            <a:r>
              <a:rPr lang="es-ES" dirty="0" smtClean="0"/>
              <a:t>flotaras con el alma de Duarte</a:t>
            </a:r>
          </a:p>
          <a:p>
            <a:r>
              <a:rPr lang="es-ES" dirty="0" smtClean="0"/>
              <a:t>vivirás con el alma de Dios.</a:t>
            </a:r>
          </a:p>
          <a:p>
            <a:endParaRPr lang="es-E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             Himno Nacional</a:t>
            </a:r>
            <a:endParaRPr lang="es-ES" dirty="0"/>
          </a:p>
        </p:txBody>
      </p:sp>
      <p:sp>
        <p:nvSpPr>
          <p:cNvPr id="5" name="4 Marcador de contenido"/>
          <p:cNvSpPr>
            <a:spLocks noGrp="1"/>
          </p:cNvSpPr>
          <p:nvPr>
            <p:ph sz="quarter" idx="2"/>
          </p:nvPr>
        </p:nvSpPr>
        <p:spPr>
          <a:xfrm>
            <a:off x="357158" y="1500174"/>
            <a:ext cx="4040188" cy="3959352"/>
          </a:xfrm>
        </p:spPr>
        <p:txBody>
          <a:bodyPr>
            <a:noAutofit/>
          </a:bodyPr>
          <a:lstStyle/>
          <a:p>
            <a:r>
              <a:rPr lang="es-ES" sz="1100" dirty="0" smtClean="0"/>
              <a:t>Quisqueyanos valientes, alcemos</a:t>
            </a:r>
            <a:br>
              <a:rPr lang="es-ES" sz="1100" dirty="0" smtClean="0"/>
            </a:br>
            <a:r>
              <a:rPr lang="es-ES" sz="1100" dirty="0" smtClean="0"/>
              <a:t>Nuestro canto con viva emoción,</a:t>
            </a:r>
            <a:br>
              <a:rPr lang="es-ES" sz="1100" dirty="0" smtClean="0"/>
            </a:br>
            <a:r>
              <a:rPr lang="es-ES" sz="1100" dirty="0" smtClean="0"/>
              <a:t>Y del mundo a la faz ostentemos</a:t>
            </a:r>
            <a:br>
              <a:rPr lang="es-ES" sz="1100" dirty="0" smtClean="0"/>
            </a:br>
            <a:r>
              <a:rPr lang="es-ES" sz="1100" dirty="0" smtClean="0"/>
              <a:t>Nuestro invicto, glorioso pendón</a:t>
            </a:r>
            <a:br>
              <a:rPr lang="es-ES" sz="1100" dirty="0" smtClean="0"/>
            </a:br>
            <a:r>
              <a:rPr lang="es-ES" sz="1100" dirty="0" smtClean="0"/>
              <a:t/>
            </a:r>
            <a:br>
              <a:rPr lang="es-ES" sz="1100" dirty="0" smtClean="0"/>
            </a:br>
            <a:r>
              <a:rPr lang="es-ES" sz="1100" dirty="0" smtClean="0"/>
              <a:t>¡Salve! el pueblo que, intrépido y fuerte,</a:t>
            </a:r>
            <a:br>
              <a:rPr lang="es-ES" sz="1100" dirty="0" smtClean="0"/>
            </a:br>
            <a:r>
              <a:rPr lang="es-ES" sz="1100" dirty="0" smtClean="0"/>
              <a:t>A la guerra a morir se lanzó,</a:t>
            </a:r>
            <a:br>
              <a:rPr lang="es-ES" sz="1100" dirty="0" smtClean="0"/>
            </a:br>
            <a:r>
              <a:rPr lang="es-ES" sz="1100" dirty="0" smtClean="0"/>
              <a:t>Cuando en bélico reto de muerte</a:t>
            </a:r>
            <a:br>
              <a:rPr lang="es-ES" sz="1100" dirty="0" smtClean="0"/>
            </a:br>
            <a:r>
              <a:rPr lang="es-ES" sz="1100" dirty="0" smtClean="0"/>
              <a:t>Sus cadenas de esclavo rompió.</a:t>
            </a:r>
            <a:br>
              <a:rPr lang="es-ES" sz="1100" dirty="0" smtClean="0"/>
            </a:br>
            <a:r>
              <a:rPr lang="es-ES" sz="1100" dirty="0" smtClean="0"/>
              <a:t/>
            </a:r>
            <a:br>
              <a:rPr lang="es-ES" sz="1100" dirty="0" smtClean="0"/>
            </a:br>
            <a:r>
              <a:rPr lang="es-ES" sz="1100" dirty="0" smtClean="0"/>
              <a:t>Ningún pueblo ser libre merece</a:t>
            </a:r>
            <a:br>
              <a:rPr lang="es-ES" sz="1100" dirty="0" smtClean="0"/>
            </a:br>
            <a:r>
              <a:rPr lang="es-ES" sz="1100" dirty="0" smtClean="0"/>
              <a:t>Si es esclavo, indolente y servil;</a:t>
            </a:r>
            <a:br>
              <a:rPr lang="es-ES" sz="1100" dirty="0" smtClean="0"/>
            </a:br>
            <a:r>
              <a:rPr lang="es-ES" sz="1100" dirty="0" smtClean="0"/>
              <a:t>Si en su pecho la llama no crece</a:t>
            </a:r>
            <a:br>
              <a:rPr lang="es-ES" sz="1100" dirty="0" smtClean="0"/>
            </a:br>
            <a:r>
              <a:rPr lang="es-ES" sz="1100" dirty="0" smtClean="0"/>
              <a:t>Que templó el heroísmo viril,</a:t>
            </a:r>
            <a:br>
              <a:rPr lang="es-ES" sz="1100" dirty="0" smtClean="0"/>
            </a:br>
            <a:r>
              <a:rPr lang="es-ES" sz="1100" dirty="0" smtClean="0"/>
              <a:t/>
            </a:r>
            <a:br>
              <a:rPr lang="es-ES" sz="1100" dirty="0" smtClean="0"/>
            </a:br>
            <a:r>
              <a:rPr lang="es-ES" sz="1100" dirty="0" smtClean="0"/>
              <a:t>Más Quisqueya la indómita y brava</a:t>
            </a:r>
            <a:br>
              <a:rPr lang="es-ES" sz="1100" dirty="0" smtClean="0"/>
            </a:br>
            <a:r>
              <a:rPr lang="es-ES" sz="1100" dirty="0" smtClean="0"/>
              <a:t>Siempre altiva la frente alzará;</a:t>
            </a:r>
            <a:br>
              <a:rPr lang="es-ES" sz="1100" dirty="0" smtClean="0"/>
            </a:br>
            <a:r>
              <a:rPr lang="es-ES" sz="1100" dirty="0" smtClean="0"/>
              <a:t>Que si fuere mil veces esclava</a:t>
            </a:r>
            <a:br>
              <a:rPr lang="es-ES" sz="1100" dirty="0" smtClean="0"/>
            </a:br>
            <a:r>
              <a:rPr lang="es-ES" sz="1100" dirty="0" smtClean="0"/>
              <a:t>Otras tantas ser libre sabrá.</a:t>
            </a:r>
            <a:br>
              <a:rPr lang="es-ES" sz="1100" dirty="0" smtClean="0"/>
            </a:br>
            <a:r>
              <a:rPr lang="es-ES" sz="1100" dirty="0" smtClean="0"/>
              <a:t/>
            </a:r>
            <a:br>
              <a:rPr lang="es-ES" sz="1100" dirty="0" smtClean="0"/>
            </a:br>
            <a:r>
              <a:rPr lang="es-ES" sz="1100" dirty="0" smtClean="0"/>
              <a:t>Que si dolo y ardid la expusieron</a:t>
            </a:r>
            <a:br>
              <a:rPr lang="es-ES" sz="1100" dirty="0" smtClean="0"/>
            </a:br>
            <a:r>
              <a:rPr lang="es-ES" sz="1100" dirty="0" smtClean="0"/>
              <a:t>De un intruso señor al desdén,</a:t>
            </a:r>
            <a:br>
              <a:rPr lang="es-ES" sz="1100" dirty="0" smtClean="0"/>
            </a:br>
            <a:r>
              <a:rPr lang="es-ES" sz="1100" dirty="0" smtClean="0"/>
              <a:t>Las Carreras! Beller!... campos fueron</a:t>
            </a:r>
            <a:br>
              <a:rPr lang="es-ES" sz="1100" dirty="0" smtClean="0"/>
            </a:br>
            <a:r>
              <a:rPr lang="es-ES" sz="1100" dirty="0" smtClean="0"/>
              <a:t>Que cubiertos de gloria se ven.\</a:t>
            </a:r>
            <a:br>
              <a:rPr lang="es-ES" sz="1100" dirty="0" smtClean="0"/>
            </a:br>
            <a:r>
              <a:rPr lang="es-ES" sz="1100" dirty="0" smtClean="0"/>
              <a:t/>
            </a:r>
            <a:br>
              <a:rPr lang="es-ES" sz="1100" dirty="0" smtClean="0"/>
            </a:br>
            <a:r>
              <a:rPr lang="es-ES" sz="1100" dirty="0" smtClean="0"/>
              <a:t>Que en la cima de heroico baluarte</a:t>
            </a:r>
            <a:br>
              <a:rPr lang="es-ES" sz="1100" dirty="0" smtClean="0"/>
            </a:br>
            <a:r>
              <a:rPr lang="es-ES" sz="1100" dirty="0" smtClean="0"/>
              <a:t>De los libres el verbo encarnó,</a:t>
            </a:r>
            <a:br>
              <a:rPr lang="es-ES" sz="1100" dirty="0" smtClean="0"/>
            </a:br>
            <a:r>
              <a:rPr lang="es-ES" sz="1100" dirty="0" smtClean="0"/>
              <a:t>Donde el genio de Sánchez y Duarte</a:t>
            </a:r>
            <a:br>
              <a:rPr lang="es-ES" sz="1100" dirty="0" smtClean="0"/>
            </a:br>
            <a:r>
              <a:rPr lang="es-ES" sz="1100" dirty="0" smtClean="0"/>
              <a:t>A ser libre o morir enseñó.</a:t>
            </a:r>
          </a:p>
          <a:p>
            <a:endParaRPr lang="es-ES" sz="1100" dirty="0"/>
          </a:p>
        </p:txBody>
      </p:sp>
      <p:sp>
        <p:nvSpPr>
          <p:cNvPr id="6" name="5 Marcador de contenido"/>
          <p:cNvSpPr>
            <a:spLocks noGrp="1"/>
          </p:cNvSpPr>
          <p:nvPr>
            <p:ph sz="quarter" idx="4"/>
          </p:nvPr>
        </p:nvSpPr>
        <p:spPr>
          <a:xfrm>
            <a:off x="4286248" y="1357298"/>
            <a:ext cx="4041775" cy="5132529"/>
          </a:xfrm>
        </p:spPr>
        <p:txBody>
          <a:bodyPr>
            <a:normAutofit fontScale="55000" lnSpcReduction="20000"/>
          </a:bodyPr>
          <a:lstStyle/>
          <a:p>
            <a:r>
              <a:rPr lang="es-ES" dirty="0" smtClean="0"/>
              <a:t>Y si pudo inconsulto caudillo</a:t>
            </a:r>
            <a:br>
              <a:rPr lang="es-ES" dirty="0" smtClean="0"/>
            </a:br>
            <a:r>
              <a:rPr lang="es-ES" dirty="0" smtClean="0"/>
              <a:t>De esas glorias el brillo empañar,</a:t>
            </a:r>
            <a:br>
              <a:rPr lang="es-ES" dirty="0" smtClean="0"/>
            </a:br>
            <a:r>
              <a:rPr lang="es-ES" dirty="0" smtClean="0"/>
              <a:t>De la guerra se vió en Capotillo</a:t>
            </a:r>
            <a:br>
              <a:rPr lang="es-ES" dirty="0" smtClean="0"/>
            </a:br>
            <a:r>
              <a:rPr lang="es-ES" dirty="0" smtClean="0"/>
              <a:t>La bandera de fuego ondear</a:t>
            </a:r>
            <a:br>
              <a:rPr lang="es-ES" dirty="0" smtClean="0"/>
            </a:br>
            <a:r>
              <a:rPr lang="es-ES" dirty="0" smtClean="0"/>
              <a:t/>
            </a:r>
            <a:br>
              <a:rPr lang="es-ES" dirty="0" smtClean="0"/>
            </a:br>
            <a:r>
              <a:rPr lang="es-ES" dirty="0" smtClean="0"/>
              <a:t>Y el incendio que atónito deja</a:t>
            </a:r>
            <a:br>
              <a:rPr lang="es-ES" dirty="0" smtClean="0"/>
            </a:br>
            <a:r>
              <a:rPr lang="es-ES" dirty="0" smtClean="0"/>
              <a:t>De Castilla al soberbio león,</a:t>
            </a:r>
            <a:br>
              <a:rPr lang="es-ES" dirty="0" smtClean="0"/>
            </a:br>
            <a:r>
              <a:rPr lang="es-ES" dirty="0" smtClean="0"/>
              <a:t>De las playas gloriosas le aleja</a:t>
            </a:r>
            <a:br>
              <a:rPr lang="es-ES" dirty="0" smtClean="0"/>
            </a:br>
            <a:r>
              <a:rPr lang="es-ES" dirty="0" smtClean="0"/>
              <a:t>Donde flota el cruzado pendón.</a:t>
            </a:r>
            <a:br>
              <a:rPr lang="es-ES" dirty="0" smtClean="0"/>
            </a:br>
            <a:r>
              <a:rPr lang="es-ES" dirty="0" smtClean="0"/>
              <a:t/>
            </a:r>
            <a:br>
              <a:rPr lang="es-ES" dirty="0" smtClean="0"/>
            </a:br>
            <a:r>
              <a:rPr lang="es-ES" dirty="0" smtClean="0"/>
              <a:t>Compatriotas, mostremos erguida</a:t>
            </a:r>
            <a:br>
              <a:rPr lang="es-ES" dirty="0" smtClean="0"/>
            </a:br>
            <a:r>
              <a:rPr lang="es-ES" dirty="0" smtClean="0"/>
              <a:t>Nuestra frente, orgullosos de hoy más;</a:t>
            </a:r>
            <a:br>
              <a:rPr lang="es-ES" dirty="0" smtClean="0"/>
            </a:br>
            <a:r>
              <a:rPr lang="es-ES" dirty="0" smtClean="0"/>
              <a:t>Que Quisqueya será destruida</a:t>
            </a:r>
            <a:br>
              <a:rPr lang="es-ES" dirty="0" smtClean="0"/>
            </a:br>
            <a:r>
              <a:rPr lang="es-ES" dirty="0" smtClean="0"/>
              <a:t>Pero sierva de nuevo, jamás!</a:t>
            </a:r>
            <a:br>
              <a:rPr lang="es-ES" dirty="0" smtClean="0"/>
            </a:br>
            <a:r>
              <a:rPr lang="es-ES" dirty="0" smtClean="0"/>
              <a:t/>
            </a:r>
            <a:br>
              <a:rPr lang="es-ES" dirty="0" smtClean="0"/>
            </a:br>
            <a:r>
              <a:rPr lang="es-ES" dirty="0" smtClean="0"/>
              <a:t>Que es santuario de amor cada pecho</a:t>
            </a:r>
            <a:br>
              <a:rPr lang="es-ES" dirty="0" smtClean="0"/>
            </a:br>
            <a:r>
              <a:rPr lang="es-ES" dirty="0" smtClean="0"/>
              <a:t>Do la patria se siente vivir;</a:t>
            </a:r>
            <a:br>
              <a:rPr lang="es-ES" dirty="0" smtClean="0"/>
            </a:br>
            <a:r>
              <a:rPr lang="es-ES" dirty="0" smtClean="0"/>
              <a:t>Y es su escudo invencible, el derecho;</a:t>
            </a:r>
            <a:br>
              <a:rPr lang="es-ES" dirty="0" smtClean="0"/>
            </a:br>
            <a:r>
              <a:rPr lang="es-ES" dirty="0" smtClean="0"/>
              <a:t>Y es su lema: ser libre o morir.</a:t>
            </a:r>
            <a:br>
              <a:rPr lang="es-ES" dirty="0" smtClean="0"/>
            </a:br>
            <a:r>
              <a:rPr lang="es-ES" dirty="0" smtClean="0"/>
              <a:t/>
            </a:r>
            <a:br>
              <a:rPr lang="es-ES" dirty="0" smtClean="0"/>
            </a:br>
            <a:r>
              <a:rPr lang="es-ES" dirty="0" smtClean="0"/>
              <a:t>¡Libertad! que aún se yergue serena</a:t>
            </a:r>
            <a:br>
              <a:rPr lang="es-ES" dirty="0" smtClean="0"/>
            </a:br>
            <a:r>
              <a:rPr lang="es-ES" dirty="0" smtClean="0"/>
              <a:t>La Victoria en su carro triunfal,</a:t>
            </a:r>
            <a:br>
              <a:rPr lang="es-ES" dirty="0" smtClean="0"/>
            </a:br>
            <a:r>
              <a:rPr lang="es-ES" dirty="0" smtClean="0"/>
              <a:t>Y el clarín de la guerra aún resuena</a:t>
            </a:r>
            <a:br>
              <a:rPr lang="es-ES" dirty="0" smtClean="0"/>
            </a:br>
            <a:r>
              <a:rPr lang="es-ES" dirty="0" smtClean="0"/>
              <a:t>Pregonando su gloria inmortal</a:t>
            </a:r>
            <a:br>
              <a:rPr lang="es-ES" dirty="0" smtClean="0"/>
            </a:br>
            <a:r>
              <a:rPr lang="es-ES" dirty="0" smtClean="0"/>
              <a:t/>
            </a:r>
            <a:br>
              <a:rPr lang="es-ES" dirty="0" smtClean="0"/>
            </a:br>
            <a:r>
              <a:rPr lang="es-ES" dirty="0" smtClean="0"/>
              <a:t>¡Libertad! Que los ecos se agiten</a:t>
            </a:r>
            <a:br>
              <a:rPr lang="es-ES" dirty="0" smtClean="0"/>
            </a:br>
            <a:r>
              <a:rPr lang="es-ES" dirty="0" smtClean="0"/>
              <a:t>Mientras llenos de nobles ansiedad</a:t>
            </a:r>
            <a:br>
              <a:rPr lang="es-ES" dirty="0" smtClean="0"/>
            </a:br>
            <a:r>
              <a:rPr lang="es-ES" dirty="0" smtClean="0"/>
              <a:t>Nuestros campos de gloria repiten</a:t>
            </a:r>
            <a:br>
              <a:rPr lang="es-ES" dirty="0" smtClean="0"/>
            </a:br>
            <a:r>
              <a:rPr lang="es-ES" dirty="0" smtClean="0"/>
              <a:t>Libertad! Libertad! Libertad! </a:t>
            </a:r>
            <a:endParaRPr lang="es-E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escudo-20nacional.png"/>
          <p:cNvPicPr>
            <a:picLocks noChangeAspect="1"/>
          </p:cNvPicPr>
          <p:nvPr/>
        </p:nvPicPr>
        <p:blipFill>
          <a:blip r:embed="rId2"/>
          <a:stretch>
            <a:fillRect/>
          </a:stretch>
        </p:blipFill>
        <p:spPr>
          <a:xfrm>
            <a:off x="4714876" y="500042"/>
            <a:ext cx="4389475" cy="6010293"/>
          </a:xfrm>
          <a:prstGeom prst="rect">
            <a:avLst/>
          </a:prstGeom>
        </p:spPr>
      </p:pic>
      <p:pic>
        <p:nvPicPr>
          <p:cNvPr id="3" name="2 Imagen" descr="bandera-20nacional-thumb.jpg"/>
          <p:cNvPicPr>
            <a:picLocks noChangeAspect="1"/>
          </p:cNvPicPr>
          <p:nvPr/>
        </p:nvPicPr>
        <p:blipFill>
          <a:blip r:embed="rId3"/>
          <a:stretch>
            <a:fillRect/>
          </a:stretch>
        </p:blipFill>
        <p:spPr>
          <a:xfrm>
            <a:off x="340295" y="0"/>
            <a:ext cx="4374581" cy="6858000"/>
          </a:xfrm>
          <a:prstGeom prst="rect">
            <a:avLst/>
          </a:prstGeom>
        </p:spPr>
      </p:pic>
      <p:sp>
        <p:nvSpPr>
          <p:cNvPr id="2" name="1 Título"/>
          <p:cNvSpPr>
            <a:spLocks noGrp="1"/>
          </p:cNvSpPr>
          <p:nvPr>
            <p:ph type="title"/>
          </p:nvPr>
        </p:nvSpPr>
        <p:spPr>
          <a:xfrm rot="19758558">
            <a:off x="625946" y="2611492"/>
            <a:ext cx="7467600" cy="1143000"/>
          </a:xfrm>
        </p:spPr>
        <p:txBody>
          <a:bodyPr>
            <a:normAutofit fontScale="90000"/>
          </a:bodyPr>
          <a:lstStyle/>
          <a:p>
            <a:pPr algn="ctr"/>
            <a:r>
              <a:rPr lang="es-ES" sz="5400" b="1" u="sng"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rial" pitchFamily="34" charset="0"/>
                <a:ea typeface="MS Mincho" pitchFamily="49" charset="-128"/>
                <a:cs typeface="Arial" pitchFamily="34" charset="0"/>
              </a:rPr>
              <a:t>Republica Dominicana</a:t>
            </a:r>
            <a:endParaRPr lang="es-ES" sz="5400" b="1" u="sng"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rial" pitchFamily="34" charset="0"/>
              <a:ea typeface="MS Mincho" pitchFamily="49" charset="-128"/>
              <a:cs typeface="Arial"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28794" y="142852"/>
            <a:ext cx="4143404" cy="989034"/>
          </a:xfrm>
        </p:spPr>
        <p:txBody>
          <a:bodyPr/>
          <a:lstStyle/>
          <a:p>
            <a:pPr algn="ctr"/>
            <a:r>
              <a:rPr lang="es-ES" dirty="0" smtClean="0">
                <a:effectLst>
                  <a:outerShdw blurRad="38100" dist="38100" dir="2700000" algn="tl">
                    <a:srgbClr val="000000">
                      <a:alpha val="43137"/>
                    </a:srgbClr>
                  </a:outerShdw>
                  <a:reflection blurRad="6350" stA="55000" endA="300" endPos="45500" dir="5400000" sy="-100000" algn="bl" rotWithShape="0"/>
                </a:effectLst>
              </a:rPr>
              <a:t>La Bandera</a:t>
            </a:r>
            <a:endParaRPr lang="es-ES" dirty="0">
              <a:effectLst>
                <a:outerShdw blurRad="38100" dist="38100" dir="2700000" algn="tl">
                  <a:srgbClr val="000000">
                    <a:alpha val="43137"/>
                  </a:srgbClr>
                </a:outerShdw>
                <a:reflection blurRad="6350" stA="55000" endA="300" endPos="45500" dir="5400000" sy="-100000" algn="bl" rotWithShape="0"/>
              </a:effectLst>
            </a:endParaRPr>
          </a:p>
        </p:txBody>
      </p:sp>
      <p:sp>
        <p:nvSpPr>
          <p:cNvPr id="3" name="2 Marcador de contenido"/>
          <p:cNvSpPr>
            <a:spLocks noGrp="1"/>
          </p:cNvSpPr>
          <p:nvPr>
            <p:ph idx="1"/>
          </p:nvPr>
        </p:nvSpPr>
        <p:spPr>
          <a:xfrm>
            <a:off x="714348" y="3500438"/>
            <a:ext cx="7467600" cy="3025765"/>
          </a:xfrm>
        </p:spPr>
        <p:txBody>
          <a:bodyPr>
            <a:normAutofit lnSpcReduction="10000"/>
          </a:bodyPr>
          <a:lstStyle/>
          <a:p>
            <a:pPr algn="just"/>
            <a:r>
              <a:rPr lang="es-ES" dirty="0" smtClean="0">
                <a:latin typeface="Comic Sans MS" pitchFamily="66" charset="0"/>
              </a:rPr>
              <a:t>La Bandera Nacional Dominicana fue confeccionada por María Trinidad Sánchez e ideada por el patricio Juan Pablo Duarte, fue izada por primera vez durante la declaración de independencia dominicana el 27 de febrero del año 1844.</a:t>
            </a:r>
            <a:endParaRPr lang="es-ES" dirty="0">
              <a:latin typeface="Comic Sans MS" pitchFamily="66" charset="0"/>
            </a:endParaRPr>
          </a:p>
        </p:txBody>
      </p:sp>
      <p:pic>
        <p:nvPicPr>
          <p:cNvPr id="1026" name="Picture 2" descr="http://home.tiscali.nl/t794614/dr/ban/img/bandodef.gif"/>
          <p:cNvPicPr>
            <a:picLocks noChangeAspect="1" noChangeArrowheads="1"/>
          </p:cNvPicPr>
          <p:nvPr/>
        </p:nvPicPr>
        <p:blipFill>
          <a:blip r:embed="rId2" cstate="print"/>
          <a:srcRect/>
          <a:stretch>
            <a:fillRect/>
          </a:stretch>
        </p:blipFill>
        <p:spPr bwMode="auto">
          <a:xfrm>
            <a:off x="4714876" y="1071546"/>
            <a:ext cx="3214710" cy="2143140"/>
          </a:xfrm>
          <a:prstGeom prst="rect">
            <a:avLst/>
          </a:prstGeom>
          <a:ln>
            <a:noFill/>
          </a:ln>
          <a:effectLst>
            <a:softEdge rad="112500"/>
          </a:effectLst>
        </p:spPr>
      </p:pic>
      <p:pic>
        <p:nvPicPr>
          <p:cNvPr id="1030" name="Picture 6" descr="http://www.redpodercomunitario.org/Calles/MariaTrinidadSanchez.jpg"/>
          <p:cNvPicPr>
            <a:picLocks noChangeAspect="1" noChangeArrowheads="1"/>
          </p:cNvPicPr>
          <p:nvPr/>
        </p:nvPicPr>
        <p:blipFill>
          <a:blip r:embed="rId3" cstate="print"/>
          <a:srcRect/>
          <a:stretch>
            <a:fillRect/>
          </a:stretch>
        </p:blipFill>
        <p:spPr bwMode="auto">
          <a:xfrm>
            <a:off x="1071538" y="1000108"/>
            <a:ext cx="1857388" cy="2314591"/>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bandera-20nacional-thumb.jpg"/>
          <p:cNvPicPr>
            <a:picLocks noChangeAspect="1"/>
          </p:cNvPicPr>
          <p:nvPr/>
        </p:nvPicPr>
        <p:blipFill>
          <a:blip r:embed="rId2"/>
          <a:stretch>
            <a:fillRect/>
          </a:stretch>
        </p:blipFill>
        <p:spPr>
          <a:xfrm>
            <a:off x="357158" y="0"/>
            <a:ext cx="8786842" cy="6858000"/>
          </a:xfrm>
          <a:prstGeom prst="rect">
            <a:avLst/>
          </a:prstGeom>
        </p:spPr>
      </p:pic>
      <p:sp>
        <p:nvSpPr>
          <p:cNvPr id="3" name="2 Marcador de contenido"/>
          <p:cNvSpPr>
            <a:spLocks noGrp="1"/>
          </p:cNvSpPr>
          <p:nvPr>
            <p:ph idx="1"/>
          </p:nvPr>
        </p:nvSpPr>
        <p:spPr>
          <a:xfrm>
            <a:off x="285720" y="285728"/>
            <a:ext cx="8858280" cy="6215106"/>
          </a:xfrm>
        </p:spPr>
        <p:txBody>
          <a:bodyPr>
            <a:noAutofit/>
          </a:bodyPr>
          <a:lstStyle/>
          <a:p>
            <a:pPr algn="just"/>
            <a:r>
              <a:rPr lang="es-ES" sz="2800" dirty="0" smtClean="0">
                <a:solidFill>
                  <a:schemeClr val="bg1"/>
                </a:solidFill>
                <a:latin typeface="Comic Sans MS" pitchFamily="66" charset="0"/>
              </a:rPr>
              <a:t>La bandera de la República Dominicana, de acuerdo con lo descrito dentro del artículo 31 y 32 de la Constitución , tiene una cruz en el centro que extiende hacia las extremidades y divide la bandera en cuatro rectángulos: los de arriba son azul (en el lado del asta) y rojo, y los de abajo son rojo (en el lado del asta) y azul. Encima del escudo hay una cinta azul con el lema nacional: Dios, Patria, Libertad. Debajo del escudo está una cinta roja con las palabras República Dominicana escritas en ella. En el centro del escudo, con tres lanzas a cada lado (dos de cada lado levantando otra bandera dominicana), está una Biblia abierta.</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00166" y="71414"/>
            <a:ext cx="5143536" cy="1143000"/>
          </a:xfrm>
        </p:spPr>
        <p:txBody>
          <a:bodyPr/>
          <a:lstStyle/>
          <a:p>
            <a:pPr algn="ctr"/>
            <a:r>
              <a:rPr lang="es-ES" b="1"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El Escudo</a:t>
            </a:r>
            <a:endParaRPr lang="es-ES" b="1"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 name="2 Marcador de contenido"/>
          <p:cNvSpPr>
            <a:spLocks noGrp="1"/>
          </p:cNvSpPr>
          <p:nvPr>
            <p:ph idx="1"/>
          </p:nvPr>
        </p:nvSpPr>
        <p:spPr>
          <a:xfrm>
            <a:off x="428596" y="3714752"/>
            <a:ext cx="7467600" cy="2697163"/>
          </a:xfrm>
        </p:spPr>
        <p:txBody>
          <a:bodyPr>
            <a:normAutofit fontScale="70000" lnSpcReduction="20000"/>
          </a:bodyPr>
          <a:lstStyle/>
          <a:p>
            <a:pPr algn="just">
              <a:buNone/>
            </a:pPr>
            <a:r>
              <a:rPr lang="es-ES" dirty="0" smtClean="0"/>
              <a:t>     En el centro de la cruz existe un escudo pequeño compuesto de un escudo levantado por una rama de olivo (izquierda) y una rama de palma (derecha). Encima del escudo hay una cinta azul con el lema nacional: Dios, Patria, Libertad. Debajo del escudo está una cinta roja con las palabras República Dominicana escritas en ella. En el centro del escudo, con tres lanzas a cada lado (dos de cada lado levantando otra bandera dominicana), está una Biblia abierta.</a:t>
            </a:r>
            <a:endParaRPr lang="es-ES" dirty="0"/>
          </a:p>
        </p:txBody>
      </p:sp>
      <p:pic>
        <p:nvPicPr>
          <p:cNvPr id="16386" name="Picture 2" descr="http://2.bp.blogspot.com/_lQ0R4XGVJDk/R66Fw-SKSiI/AAAAAAAAAYY/91mboPh-Dsc/s320/Escudo+Dominicano.gif"/>
          <p:cNvPicPr>
            <a:picLocks noChangeAspect="1" noChangeArrowheads="1"/>
          </p:cNvPicPr>
          <p:nvPr/>
        </p:nvPicPr>
        <p:blipFill>
          <a:blip r:embed="rId2" cstate="print"/>
          <a:srcRect/>
          <a:stretch>
            <a:fillRect/>
          </a:stretch>
        </p:blipFill>
        <p:spPr bwMode="auto">
          <a:xfrm>
            <a:off x="2786050" y="1214422"/>
            <a:ext cx="2714644" cy="2428891"/>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dirty="0" smtClean="0">
                <a:effectLst>
                  <a:glow rad="63500">
                    <a:schemeClr val="accent2">
                      <a:satMod val="175000"/>
                      <a:alpha val="40000"/>
                    </a:schemeClr>
                  </a:glow>
                </a:effectLst>
              </a:rPr>
              <a:t>Himno Nacional Dominicano</a:t>
            </a:r>
            <a:endParaRPr lang="es-ES" dirty="0">
              <a:effectLst>
                <a:glow rad="63500">
                  <a:schemeClr val="accent2">
                    <a:satMod val="175000"/>
                    <a:alpha val="40000"/>
                  </a:schemeClr>
                </a:glow>
              </a:effectLst>
            </a:endParaRPr>
          </a:p>
        </p:txBody>
      </p:sp>
      <p:sp>
        <p:nvSpPr>
          <p:cNvPr id="3" name="2 Marcador de contenido"/>
          <p:cNvSpPr>
            <a:spLocks noGrp="1"/>
          </p:cNvSpPr>
          <p:nvPr>
            <p:ph idx="1"/>
          </p:nvPr>
        </p:nvSpPr>
        <p:spPr/>
        <p:txBody>
          <a:bodyPr>
            <a:normAutofit/>
          </a:bodyPr>
          <a:lstStyle/>
          <a:p>
            <a:pPr algn="just"/>
            <a:r>
              <a:rPr lang="es-ES" dirty="0" smtClean="0"/>
              <a:t>Este himno se interpretó por primera vez el 17 de agosto de 1883 en los salones de la Respetable Logia Esperanza Nº. 9, en la ciudad de Santo Domingo, capital de la República Dominicana. La segunda ciudad donde pudieron escucharse las notas musicales del himno nacional dominicano fue Azua.</a:t>
            </a:r>
          </a:p>
          <a:p>
            <a:pPr algn="just"/>
            <a:endParaRPr lang="es-ES"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60" name="Picture 8" descr="http://www.wikidominicana.edu.do/images/2/24/Reyes.jpg"/>
          <p:cNvPicPr>
            <a:picLocks noChangeAspect="1" noChangeArrowheads="1"/>
          </p:cNvPicPr>
          <p:nvPr/>
        </p:nvPicPr>
        <p:blipFill>
          <a:blip r:embed="rId2" cstate="print"/>
          <a:srcRect/>
          <a:stretch>
            <a:fillRect/>
          </a:stretch>
        </p:blipFill>
        <p:spPr bwMode="auto">
          <a:xfrm>
            <a:off x="4786314" y="0"/>
            <a:ext cx="4357686" cy="6858000"/>
          </a:xfrm>
          <a:prstGeom prst="rect">
            <a:avLst/>
          </a:prstGeom>
          <a:ln>
            <a:noFill/>
          </a:ln>
          <a:effectLst>
            <a:softEdge rad="112500"/>
          </a:effectLst>
        </p:spPr>
      </p:pic>
      <p:pic>
        <p:nvPicPr>
          <p:cNvPr id="23558" name="Picture 6" descr="http://1.bp.blogspot.com/_5h2ibBZ7hL0/S9T5a0fLRZI/AAAAAAAAA5s/rJIbzmEZCOo/S230/EMILIO+PRUD+HOMME.jpg"/>
          <p:cNvPicPr>
            <a:picLocks noChangeAspect="1" noChangeArrowheads="1"/>
          </p:cNvPicPr>
          <p:nvPr/>
        </p:nvPicPr>
        <p:blipFill>
          <a:blip r:embed="rId3" cstate="print"/>
          <a:srcRect/>
          <a:stretch>
            <a:fillRect/>
          </a:stretch>
        </p:blipFill>
        <p:spPr bwMode="auto">
          <a:xfrm>
            <a:off x="428596" y="38076"/>
            <a:ext cx="4572032" cy="6819924"/>
          </a:xfrm>
          <a:prstGeom prst="rect">
            <a:avLst/>
          </a:prstGeom>
          <a:ln>
            <a:noFill/>
          </a:ln>
          <a:effectLst>
            <a:softEdge rad="112500"/>
          </a:effectLst>
        </p:spPr>
      </p:pic>
      <p:sp>
        <p:nvSpPr>
          <p:cNvPr id="3" name="2 Marcador de contenido"/>
          <p:cNvSpPr>
            <a:spLocks noGrp="1"/>
          </p:cNvSpPr>
          <p:nvPr>
            <p:ph idx="1"/>
          </p:nvPr>
        </p:nvSpPr>
        <p:spPr>
          <a:xfrm>
            <a:off x="428596" y="3214686"/>
            <a:ext cx="8715404" cy="3454393"/>
          </a:xfrm>
        </p:spPr>
        <p:txBody>
          <a:bodyPr>
            <a:normAutofit lnSpcReduction="10000"/>
          </a:bodyPr>
          <a:lstStyle/>
          <a:p>
            <a:pPr algn="just"/>
            <a:r>
              <a:rPr lang="es-ES" dirty="0" smtClean="0">
                <a:solidFill>
                  <a:schemeClr val="bg1"/>
                </a:solidFill>
                <a:latin typeface="Comic Sans MS" pitchFamily="66" charset="0"/>
              </a:rPr>
              <a:t>El himno nacional de la República Dominican sellama simplemente </a:t>
            </a:r>
            <a:r>
              <a:rPr lang="es-ES" b="1" dirty="0" smtClean="0">
                <a:solidFill>
                  <a:schemeClr val="bg1"/>
                </a:solidFill>
                <a:latin typeface="Comic Sans MS" pitchFamily="66" charset="0"/>
              </a:rPr>
              <a:t>Himno Nacional</a:t>
            </a:r>
            <a:r>
              <a:rPr lang="es-ES" dirty="0" smtClean="0">
                <a:solidFill>
                  <a:schemeClr val="bg1"/>
                </a:solidFill>
                <a:latin typeface="Comic Sans MS" pitchFamily="66" charset="0"/>
              </a:rPr>
              <a:t>, que fue el nombre que Emilio Prud'Homme le dio a su obra patriótica. La partitura musical del Himno fue creada por el Maestro José Reyes en 1883, quien le pidió a Prud'Homme que escribiera unos versos patrióticos que acompañaran sus compases.</a:t>
            </a:r>
            <a:endParaRPr lang="es-ES" dirty="0">
              <a:solidFill>
                <a:schemeClr val="bg1"/>
              </a:solidFill>
              <a:latin typeface="Comic Sans MS" pitchFamily="66"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57224" y="2286000"/>
            <a:ext cx="7772400" cy="4572000"/>
          </a:xfrm>
        </p:spPr>
        <p:txBody>
          <a:bodyPr/>
          <a:lstStyle/>
          <a:p>
            <a:pPr algn="just"/>
            <a:r>
              <a:rPr lang="es-ES" dirty="0" smtClean="0"/>
              <a:t>La música tuvo un éxito instantáneo, de tal forma que cuando los restos del libertador de laRepública Dominicana, Juan Pablo Duarte, fueron traídos desde Venezuela en 1884, se escogió la música compuesta por el maestro Reyes para acompañar el paseo triunfal de los restos del "Padre de La Patria".</a:t>
            </a:r>
            <a:endParaRPr lang="es-ES" dirty="0"/>
          </a:p>
        </p:txBody>
      </p:sp>
      <p:pic>
        <p:nvPicPr>
          <p:cNvPr id="4" name="3 Imagen" descr="Reyes.jpg"/>
          <p:cNvPicPr>
            <a:picLocks noChangeAspect="1"/>
          </p:cNvPicPr>
          <p:nvPr/>
        </p:nvPicPr>
        <p:blipFill>
          <a:blip r:embed="rId2"/>
          <a:stretch>
            <a:fillRect/>
          </a:stretch>
        </p:blipFill>
        <p:spPr>
          <a:xfrm>
            <a:off x="3071802" y="0"/>
            <a:ext cx="3124200" cy="2401910"/>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928662" y="2286000"/>
            <a:ext cx="7772400" cy="4572000"/>
          </a:xfrm>
        </p:spPr>
        <p:txBody>
          <a:bodyPr>
            <a:normAutofit/>
          </a:bodyPr>
          <a:lstStyle/>
          <a:p>
            <a:r>
              <a:rPr lang="es-ES" dirty="0" smtClean="0"/>
              <a:t>Con las letras no sucedió lo mismo. Las letras de Emilio Prud'Homme contenían errores en referencias históricas y algunos defectos de métrica. Varios intelectuales dominicanos de la época criticaron esas letras e incluso escribieron nuevos versos que acompañaran la música del himno.</a:t>
            </a:r>
            <a:endParaRPr lang="es-ES" dirty="0"/>
          </a:p>
        </p:txBody>
      </p:sp>
      <p:pic>
        <p:nvPicPr>
          <p:cNvPr id="4" name="3 Imagen" descr="emilio.jpg"/>
          <p:cNvPicPr>
            <a:picLocks noChangeAspect="1"/>
          </p:cNvPicPr>
          <p:nvPr/>
        </p:nvPicPr>
        <p:blipFill>
          <a:blip r:embed="rId2"/>
          <a:stretch>
            <a:fillRect/>
          </a:stretch>
        </p:blipFill>
        <p:spPr>
          <a:xfrm>
            <a:off x="3143240" y="0"/>
            <a:ext cx="2786082" cy="2309829"/>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178</TotalTime>
  <Words>534</Words>
  <Application>Microsoft Office PowerPoint</Application>
  <PresentationFormat>Presentación en pantalla (4:3)</PresentationFormat>
  <Paragraphs>39</Paragraphs>
  <Slides>14</Slides>
  <Notes>0</Notes>
  <HiddenSlides>0</HiddenSlides>
  <MMClips>0</MMClips>
  <ScaleCrop>false</ScaleCrop>
  <HeadingPairs>
    <vt:vector size="4" baseType="variant">
      <vt:variant>
        <vt:lpstr>Tema</vt:lpstr>
      </vt:variant>
      <vt:variant>
        <vt:i4>1</vt:i4>
      </vt:variant>
      <vt:variant>
        <vt:lpstr>Títulos de diapositiva</vt:lpstr>
      </vt:variant>
      <vt:variant>
        <vt:i4>14</vt:i4>
      </vt:variant>
    </vt:vector>
  </HeadingPairs>
  <TitlesOfParts>
    <vt:vector size="15" baseType="lpstr">
      <vt:lpstr>Metro</vt:lpstr>
      <vt:lpstr>SIMBOLOS Patrios 4to C Mat.</vt:lpstr>
      <vt:lpstr>Republica Dominicana</vt:lpstr>
      <vt:lpstr>La Bandera</vt:lpstr>
      <vt:lpstr>Diapositiva 4</vt:lpstr>
      <vt:lpstr>El Escudo</vt:lpstr>
      <vt:lpstr>Himno Nacional Dominicano</vt:lpstr>
      <vt:lpstr>Diapositiva 7</vt:lpstr>
      <vt:lpstr>Diapositiva 8</vt:lpstr>
      <vt:lpstr>Diapositiva 9</vt:lpstr>
      <vt:lpstr>Diapositiva 10</vt:lpstr>
      <vt:lpstr>Diapositiva 11</vt:lpstr>
      <vt:lpstr>Diapositiva 12</vt:lpstr>
      <vt:lpstr>Himno a la bandera</vt:lpstr>
      <vt:lpstr>             Himno Nacional</vt:lpstr>
    </vt:vector>
  </TitlesOfParts>
  <Company>RevolucionUnattended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SIMBOLOS Patrios 4to C</dc:title>
  <dc:creator>Wolf</dc:creator>
  <cp:lastModifiedBy>Administrador</cp:lastModifiedBy>
  <cp:revision>21</cp:revision>
  <dcterms:created xsi:type="dcterms:W3CDTF">2011-02-20T19:39:22Z</dcterms:created>
  <dcterms:modified xsi:type="dcterms:W3CDTF">2011-03-16T07:54:16Z</dcterms:modified>
</cp:coreProperties>
</file>